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18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63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293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395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704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27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60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413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798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982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227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0BD94-465B-4A15-B283-9E94EB909BB9}" type="datetimeFigureOut">
              <a:rPr lang="es-ES" smtClean="0"/>
              <a:t>29/11/2017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27D12-32D8-4A6A-A801-15E1BBDF7E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643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6" y="171132"/>
            <a:ext cx="11720944" cy="668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1" y="210975"/>
            <a:ext cx="11690209" cy="664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0"/>
            <a:ext cx="10769835" cy="70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37" y="270164"/>
            <a:ext cx="991813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" y="436418"/>
            <a:ext cx="11905342" cy="592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7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991"/>
            <a:ext cx="12192000" cy="48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00" y="1833340"/>
            <a:ext cx="6439799" cy="3191320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62154" y="5631873"/>
            <a:ext cx="9526282" cy="935181"/>
          </a:xfrm>
        </p:spPr>
        <p:txBody>
          <a:bodyPr>
            <a:normAutofit/>
          </a:bodyPr>
          <a:lstStyle/>
          <a:p>
            <a:r>
              <a:rPr lang="es-ES" b="1" dirty="0" err="1"/>
              <a:t>Heterogeneous</a:t>
            </a:r>
            <a:r>
              <a:rPr lang="es-ES" b="1" dirty="0"/>
              <a:t> </a:t>
            </a:r>
            <a:r>
              <a:rPr lang="es-ES" b="1" dirty="0" err="1"/>
              <a:t>System</a:t>
            </a:r>
            <a:r>
              <a:rPr lang="es-ES" b="1" dirty="0"/>
              <a:t> </a:t>
            </a:r>
            <a:r>
              <a:rPr lang="es-ES" b="1" dirty="0" err="1"/>
              <a:t>Architecture</a:t>
            </a:r>
            <a:r>
              <a:rPr lang="es-ES" dirty="0"/>
              <a:t>(</a:t>
            </a:r>
            <a:r>
              <a:rPr lang="es-ES" b="1" dirty="0"/>
              <a:t>HSA</a:t>
            </a:r>
            <a:r>
              <a:rPr lang="es-ES" dirty="0"/>
              <a:t>)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240318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90" y="975970"/>
            <a:ext cx="6592220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1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42" y="418680"/>
            <a:ext cx="6554115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55"/>
            <a:ext cx="12192000" cy="676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25" y="1128391"/>
            <a:ext cx="8773749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7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56"/>
            <a:ext cx="12192000" cy="66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85801"/>
            <a:ext cx="11547764" cy="5278582"/>
          </a:xfrm>
        </p:spPr>
        <p:txBody>
          <a:bodyPr>
            <a:normAutofit/>
          </a:bodyPr>
          <a:lstStyle/>
          <a:p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read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introduction</a:t>
            </a:r>
            <a:r>
              <a:rPr lang="es-ES" dirty="0" smtClean="0"/>
              <a:t> to CUDA C</a:t>
            </a:r>
            <a:br>
              <a:rPr lang="es-ES" dirty="0" smtClean="0"/>
            </a:br>
            <a:r>
              <a:rPr lang="es-ES" dirty="0" err="1" smtClean="0"/>
              <a:t>located</a:t>
            </a:r>
            <a:r>
              <a:rPr lang="es-ES" dirty="0" smtClean="0"/>
              <a:t> at 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b="1" i="1" dirty="0" err="1" smtClean="0"/>
              <a:t>report_src</a:t>
            </a:r>
            <a:r>
              <a:rPr lang="es-ES" b="1" i="1" dirty="0" smtClean="0"/>
              <a:t>/</a:t>
            </a:r>
            <a:r>
              <a:rPr lang="es-ES" b="1" i="1" dirty="0" err="1" smtClean="0"/>
              <a:t>additional_resources</a:t>
            </a:r>
            <a:r>
              <a:rPr lang="es-ES" b="1" i="1" dirty="0" smtClean="0"/>
              <a:t>/</a:t>
            </a:r>
            <a:r>
              <a:rPr lang="en-US" b="1" i="1" dirty="0" smtClean="0"/>
              <a:t>Introduction to CUDA C - GPU Technology Conference.pdf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41242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0"/>
            <a:ext cx="11115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6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72" y="109074"/>
            <a:ext cx="9535856" cy="663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5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273"/>
            <a:ext cx="11929532" cy="53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1" y="0"/>
            <a:ext cx="11515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146"/>
            <a:ext cx="12192000" cy="62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8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" y="145473"/>
            <a:ext cx="11940511" cy="65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282"/>
            <a:ext cx="12192000" cy="478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1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FFFF00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</Words>
  <Application>Microsoft Office PowerPoint</Application>
  <PresentationFormat>Panorámica</PresentationFormat>
  <Paragraphs>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Heterogeneous System Architecture(HSA)</vt:lpstr>
      <vt:lpstr>Presentación de PowerPoint</vt:lpstr>
      <vt:lpstr>Presentación de PowerPoint</vt:lpstr>
      <vt:lpstr>Presentación de PowerPoint</vt:lpstr>
      <vt:lpstr>Presentación de PowerPoint</vt:lpstr>
      <vt:lpstr>Now let’s read the introduction to CUDA C located at   report_src/additional_resources/Introduction to CUDA C - GPU Technology Conference.pdf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Romualdo</dc:creator>
  <cp:lastModifiedBy>Romualdo</cp:lastModifiedBy>
  <cp:revision>3</cp:revision>
  <dcterms:created xsi:type="dcterms:W3CDTF">2017-11-30T01:49:57Z</dcterms:created>
  <dcterms:modified xsi:type="dcterms:W3CDTF">2017-11-30T02:02:58Z</dcterms:modified>
</cp:coreProperties>
</file>